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54" y="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6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478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8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55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5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46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61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42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14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2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46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80425-EC61-484B-91EE-A40881E06BC1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94ED9-4E23-47DD-920C-CDE236C72F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01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tl_company@163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2657" y="179512"/>
            <a:ext cx="62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Паспорт (инструкция)</a:t>
            </a:r>
          </a:p>
          <a:p>
            <a:pPr algn="ctr"/>
            <a:r>
              <a:rPr lang="ru-RU" b="1" dirty="0" smtClean="0">
                <a:latin typeface="Arial Narrow" panose="020B0606020202030204" pitchFamily="34" charset="0"/>
              </a:rPr>
              <a:t>Розетка с </a:t>
            </a:r>
            <a:r>
              <a:rPr lang="en-US" b="1" dirty="0" smtClean="0">
                <a:latin typeface="Arial Narrow" panose="020B0606020202030204" pitchFamily="34" charset="0"/>
              </a:rPr>
              <a:t>USB</a:t>
            </a:r>
            <a:r>
              <a:rPr lang="ru-RU" b="1" dirty="0" smtClean="0">
                <a:latin typeface="Arial Narrow" panose="020B0606020202030204" pitchFamily="34" charset="0"/>
              </a:rPr>
              <a:t> </a:t>
            </a:r>
            <a:r>
              <a:rPr lang="ru-RU" b="1" dirty="0" err="1" smtClean="0">
                <a:latin typeface="Arial Narrow" panose="020B0606020202030204" pitchFamily="34" charset="0"/>
              </a:rPr>
              <a:t>тм</a:t>
            </a:r>
            <a:r>
              <a:rPr lang="ru-RU" b="1" dirty="0" smtClean="0">
                <a:latin typeface="Arial Narrow" panose="020B0606020202030204" pitchFamily="34" charset="0"/>
              </a:rPr>
              <a:t> Эра</a:t>
            </a:r>
          </a:p>
          <a:p>
            <a:pPr algn="ctr"/>
            <a:r>
              <a:rPr lang="ru-RU" sz="1200" dirty="0" smtClean="0">
                <a:latin typeface="Arial Narrow" panose="020B0606020202030204" pitchFamily="34" charset="0"/>
              </a:rPr>
              <a:t>(артикулы: 12-4109-</a:t>
            </a:r>
            <a:r>
              <a:rPr lang="ru-RU" sz="1200" smtClean="0">
                <a:latin typeface="Arial Narrow" panose="020B0606020202030204" pitchFamily="34" charset="0"/>
              </a:rPr>
              <a:t>.., </a:t>
            </a:r>
            <a:r>
              <a:rPr lang="ru-RU" sz="1200" smtClean="0">
                <a:latin typeface="Arial Narrow" panose="020B0606020202030204" pitchFamily="34" charset="0"/>
              </a:rPr>
              <a:t>14-4110-.., 14-4109-</a:t>
            </a:r>
            <a:r>
              <a:rPr lang="ru-RU" sz="1200" dirty="0" smtClean="0">
                <a:latin typeface="Arial Narrow" panose="020B0606020202030204" pitchFamily="34" charset="0"/>
              </a:rPr>
              <a:t>.., </a:t>
            </a:r>
            <a:r>
              <a:rPr lang="ru-RU" sz="1200" dirty="0" smtClean="0">
                <a:latin typeface="Arial Narrow" panose="020B0606020202030204" pitchFamily="34" charset="0"/>
              </a:rPr>
              <a:t>16-4109-..)</a:t>
            </a:r>
            <a:endParaRPr lang="ru-RU" sz="12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657" y="1145802"/>
            <a:ext cx="6264695" cy="737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Arial Narrow" panose="020B0606020202030204" pitchFamily="34" charset="0"/>
              </a:rPr>
              <a:t>Назначение: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Розетка</a:t>
            </a:r>
            <a:r>
              <a:rPr lang="en-US" sz="1200" dirty="0" smtClean="0">
                <a:latin typeface="Arial Narrow" panose="020B0606020202030204" pitchFamily="34" charset="0"/>
              </a:rPr>
              <a:t>  </a:t>
            </a:r>
            <a:r>
              <a:rPr lang="ru-RU" sz="1200" dirty="0" smtClean="0">
                <a:latin typeface="Arial Narrow" panose="020B0606020202030204" pitchFamily="34" charset="0"/>
              </a:rPr>
              <a:t>для одновременного подключения бытовых приборов к бытовой сети  переменного тока и зарядки электронных устройств (смартфонов, планшетов и пр.)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Изделие соответствует </a:t>
            </a:r>
            <a:r>
              <a:rPr lang="ru-RU" sz="1200" dirty="0" smtClean="0">
                <a:latin typeface="Arial Narrow" panose="020B0606020202030204" pitchFamily="34" charset="0"/>
              </a:rPr>
              <a:t>Техническим Регламентам </a:t>
            </a:r>
            <a:r>
              <a:rPr lang="ru-RU" sz="1200" dirty="0">
                <a:latin typeface="Arial Narrow" panose="020B0606020202030204" pitchFamily="34" charset="0"/>
              </a:rPr>
              <a:t>Таможенного Союза ТР ТС 004/2011, ТР ТС </a:t>
            </a:r>
            <a:r>
              <a:rPr lang="ru-RU" sz="1200" dirty="0" smtClean="0">
                <a:latin typeface="Arial Narrow" panose="020B0606020202030204" pitchFamily="34" charset="0"/>
              </a:rPr>
              <a:t>020/2011.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Технические </a:t>
            </a:r>
            <a:r>
              <a:rPr lang="ru-RU" sz="1200" b="1" dirty="0">
                <a:latin typeface="Arial Narrow" panose="020B0606020202030204" pitchFamily="34" charset="0"/>
              </a:rPr>
              <a:t>характеристики: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Номинальное напряжение – </a:t>
            </a:r>
            <a:r>
              <a:rPr lang="ru-RU" sz="1200" dirty="0" smtClean="0">
                <a:latin typeface="Arial Narrow" panose="020B0606020202030204" pitchFamily="34" charset="0"/>
              </a:rPr>
              <a:t>2</a:t>
            </a:r>
            <a:r>
              <a:rPr lang="en-US" sz="1200" dirty="0" smtClean="0">
                <a:latin typeface="Arial Narrow" panose="020B0606020202030204" pitchFamily="34" charset="0"/>
              </a:rPr>
              <a:t>5</a:t>
            </a:r>
            <a:r>
              <a:rPr lang="ru-RU" sz="1200" dirty="0" smtClean="0">
                <a:latin typeface="Arial Narrow" panose="020B0606020202030204" pitchFamily="34" charset="0"/>
              </a:rPr>
              <a:t>0В</a:t>
            </a:r>
            <a:r>
              <a:rPr lang="en-US" sz="1200" dirty="0">
                <a:latin typeface="Arial Narrow" panose="020B0606020202030204" pitchFamily="34" charset="0"/>
              </a:rPr>
              <a:t>~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 smtClean="0">
                <a:latin typeface="Arial Narrow" panose="020B0606020202030204" pitchFamily="34" charset="0"/>
              </a:rPr>
              <a:t>Максимальная нагрузка на силовую часть устройства (розетка) – 16А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Напряжение на выходе разъёмов </a:t>
            </a:r>
            <a:r>
              <a:rPr lang="en-US" sz="1200" dirty="0" smtClean="0">
                <a:latin typeface="Arial Narrow" panose="020B0606020202030204" pitchFamily="34" charset="0"/>
              </a:rPr>
              <a:t>USB – 5</a:t>
            </a:r>
            <a:r>
              <a:rPr lang="ru-RU" sz="1200" dirty="0" smtClean="0">
                <a:latin typeface="Arial Narrow" panose="020B0606020202030204" pitchFamily="34" charset="0"/>
              </a:rPr>
              <a:t>В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Максимальная нагрузка на оба разъёма </a:t>
            </a:r>
            <a:r>
              <a:rPr lang="en-US" sz="1200" dirty="0" smtClean="0">
                <a:latin typeface="Arial Narrow" panose="020B0606020202030204" pitchFamily="34" charset="0"/>
              </a:rPr>
              <a:t>USB – 2</a:t>
            </a:r>
            <a:r>
              <a:rPr lang="ru-RU" sz="1200" dirty="0" smtClean="0">
                <a:latin typeface="Arial Narrow" panose="020B0606020202030204" pitchFamily="34" charset="0"/>
              </a:rPr>
              <a:t>,1А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Степень защиты оболочки – </a:t>
            </a:r>
            <a:r>
              <a:rPr lang="en-US" sz="1200" dirty="0" smtClean="0">
                <a:latin typeface="Arial Narrow" panose="020B0606020202030204" pitchFamily="34" charset="0"/>
              </a:rPr>
              <a:t>IP20</a:t>
            </a:r>
            <a:endParaRPr lang="ru-RU" sz="1200" dirty="0" smtClean="0">
              <a:latin typeface="Arial Narrow" panose="020B0606020202030204" pitchFamily="34" charset="0"/>
            </a:endParaRPr>
          </a:p>
          <a:p>
            <a:r>
              <a:rPr lang="ru-RU" sz="1200" dirty="0" smtClean="0">
                <a:latin typeface="Arial Narrow" panose="020B0606020202030204" pitchFamily="34" charset="0"/>
              </a:rPr>
              <a:t>Сечение подключаемого медного кабеля – 2,5 </a:t>
            </a:r>
            <a:r>
              <a:rPr lang="ru-RU" sz="1200" dirty="0" err="1" smtClean="0">
                <a:latin typeface="Arial Narrow" panose="020B0606020202030204" pitchFamily="34" charset="0"/>
              </a:rPr>
              <a:t>мм.кв</a:t>
            </a:r>
            <a:r>
              <a:rPr lang="ru-RU" sz="1200" dirty="0" smtClean="0">
                <a:latin typeface="Arial Narrow" panose="020B0606020202030204" pitchFamily="34" charset="0"/>
              </a:rPr>
              <a:t>. 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Изделия артикулов, содержащих индекс «А», могут использоваться и с медным и с алюминиевым кабелем. Изделия с индексом «Э» поставляются без монтажных лапок и без монтажных пластин.</a:t>
            </a:r>
            <a:endParaRPr lang="ru-RU" sz="1200" b="1" dirty="0">
              <a:latin typeface="Arial Narrow" panose="020B0606020202030204" pitchFamily="34" charset="0"/>
            </a:endParaRPr>
          </a:p>
          <a:p>
            <a:r>
              <a:rPr lang="ru-RU" sz="1200" b="1" dirty="0">
                <a:latin typeface="Arial Narrow" panose="020B0606020202030204" pitchFamily="34" charset="0"/>
              </a:rPr>
              <a:t>Эксплуатационные </a:t>
            </a:r>
            <a:r>
              <a:rPr lang="ru-RU" sz="1200" b="1" dirty="0" smtClean="0">
                <a:latin typeface="Arial Narrow" panose="020B0606020202030204" pitchFamily="34" charset="0"/>
              </a:rPr>
              <a:t>сроки: </a:t>
            </a:r>
            <a:r>
              <a:rPr lang="ru-RU" sz="1200" dirty="0" smtClean="0">
                <a:latin typeface="Arial Narrow" panose="020B0606020202030204" pitchFamily="34" charset="0"/>
              </a:rPr>
              <a:t>Срок </a:t>
            </a:r>
            <a:r>
              <a:rPr lang="ru-RU" sz="1200" dirty="0">
                <a:latin typeface="Arial Narrow" panose="020B0606020202030204" pitchFamily="34" charset="0"/>
              </a:rPr>
              <a:t>службы </a:t>
            </a:r>
            <a:r>
              <a:rPr lang="ru-RU" sz="1200" b="1" dirty="0">
                <a:latin typeface="Arial Narrow" panose="020B0606020202030204" pitchFamily="34" charset="0"/>
              </a:rPr>
              <a:t>-</a:t>
            </a:r>
            <a:r>
              <a:rPr lang="ru-RU" sz="1200" dirty="0">
                <a:latin typeface="Arial Narrow" panose="020B0606020202030204" pitchFamily="34" charset="0"/>
              </a:rPr>
              <a:t>10 лет. Гарантийный срок </a:t>
            </a:r>
            <a:r>
              <a:rPr lang="ru-RU" sz="1200" b="1" dirty="0">
                <a:latin typeface="Arial Narrow" panose="020B0606020202030204" pitchFamily="34" charset="0"/>
              </a:rPr>
              <a:t>- </a:t>
            </a:r>
            <a:r>
              <a:rPr lang="ru-RU" sz="1200" dirty="0">
                <a:latin typeface="Arial Narrow" panose="020B0606020202030204" pitchFamily="34" charset="0"/>
              </a:rPr>
              <a:t>2 года с даты покупки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Указания </a:t>
            </a:r>
            <a:r>
              <a:rPr lang="ru-RU" sz="1200" b="1" dirty="0">
                <a:latin typeface="Arial Narrow" panose="020B0606020202030204" pitchFamily="34" charset="0"/>
              </a:rPr>
              <a:t>по монтажу: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Монтаж должен производиться специалистом при отключённом напряжении</a:t>
            </a:r>
            <a:r>
              <a:rPr lang="ru-RU" sz="1200" dirty="0" smtClean="0">
                <a:latin typeface="Arial Narrow" panose="020B0606020202030204" pitchFamily="34" charset="0"/>
              </a:rPr>
              <a:t>.</a:t>
            </a:r>
          </a:p>
          <a:p>
            <a:r>
              <a:rPr lang="ru-RU" sz="1200" dirty="0" smtClean="0">
                <a:latin typeface="Arial Narrow" panose="020B0606020202030204" pitchFamily="34" charset="0"/>
              </a:rPr>
              <a:t>Снять лицевую панель.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</a:rPr>
              <a:t>Подключить </a:t>
            </a:r>
            <a:r>
              <a:rPr lang="ru-RU" sz="1200" dirty="0">
                <a:latin typeface="Arial Narrow" panose="020B0606020202030204" pitchFamily="34" charset="0"/>
              </a:rPr>
              <a:t>зачищенный жилы кабеля в соответствующие клеммы </a:t>
            </a:r>
            <a:r>
              <a:rPr lang="ru-RU" sz="1200" dirty="0" smtClean="0">
                <a:latin typeface="Arial Narrow" panose="020B0606020202030204" pitchFamily="34" charset="0"/>
              </a:rPr>
              <a:t>изделия. 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Закрепить изделие в установочной коробке при помощи винтов или монтажных </a:t>
            </a:r>
            <a:r>
              <a:rPr lang="ru-RU" sz="1200" dirty="0" smtClean="0">
                <a:latin typeface="Arial Narrow" panose="020B0606020202030204" pitchFamily="34" charset="0"/>
              </a:rPr>
              <a:t>лапок.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 smtClean="0">
                <a:latin typeface="Arial Narrow" panose="020B0606020202030204" pitchFamily="34" charset="0"/>
              </a:rPr>
              <a:t>Собрать в обратном порядке.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Правила </a:t>
            </a:r>
            <a:r>
              <a:rPr lang="ru-RU" sz="1200" b="1" dirty="0">
                <a:latin typeface="Arial Narrow" panose="020B0606020202030204" pitchFamily="34" charset="0"/>
              </a:rPr>
              <a:t>и условия безопасной эксплуатации: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Запрещено использовать изделие в электрической сети с напряжением выше </a:t>
            </a:r>
            <a:r>
              <a:rPr lang="ru-RU" sz="1200" dirty="0" smtClean="0">
                <a:latin typeface="Arial Narrow" panose="020B0606020202030204" pitchFamily="34" charset="0"/>
              </a:rPr>
              <a:t>номинального, подключать к </a:t>
            </a:r>
            <a:r>
              <a:rPr lang="en-US" sz="1200" dirty="0" smtClean="0">
                <a:latin typeface="Arial Narrow" panose="020B0606020202030204" pitchFamily="34" charset="0"/>
              </a:rPr>
              <a:t>USB </a:t>
            </a:r>
            <a:r>
              <a:rPr lang="ru-RU" sz="1200" dirty="0" smtClean="0">
                <a:latin typeface="Arial Narrow" panose="020B0606020202030204" pitchFamily="34" charset="0"/>
              </a:rPr>
              <a:t>разъёмам устройства, напряжение зарядки которых отличается от 5В.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dirty="0">
                <a:latin typeface="Arial Narrow" panose="020B0606020202030204" pitchFamily="34" charset="0"/>
              </a:rPr>
              <a:t>Изделия должны эксплуатироваться в условиях, соответствующих степени </a:t>
            </a:r>
            <a:r>
              <a:rPr lang="ru-RU" sz="1200" dirty="0" smtClean="0">
                <a:latin typeface="Arial Narrow" panose="020B0606020202030204" pitchFamily="34" charset="0"/>
              </a:rPr>
              <a:t>и</a:t>
            </a:r>
            <a:r>
              <a:rPr lang="ru-RU" sz="1200" dirty="0">
                <a:latin typeface="Arial Narrow" panose="020B0606020202030204" pitchFamily="34" charset="0"/>
              </a:rPr>
              <a:t>х</a:t>
            </a:r>
            <a:r>
              <a:rPr lang="ru-RU" sz="1200" dirty="0" smtClean="0">
                <a:latin typeface="Arial Narrow" panose="020B0606020202030204" pitchFamily="34" charset="0"/>
              </a:rPr>
              <a:t> </a:t>
            </a:r>
            <a:r>
              <a:rPr lang="ru-RU" sz="1200" dirty="0">
                <a:latin typeface="Arial Narrow" panose="020B0606020202030204" pitchFamily="34" charset="0"/>
              </a:rPr>
              <a:t>защиты: </a:t>
            </a:r>
            <a:r>
              <a:rPr lang="en-US" sz="1200" dirty="0">
                <a:latin typeface="Arial Narrow" panose="020B0606020202030204" pitchFamily="34" charset="0"/>
              </a:rPr>
              <a:t>IP20 – </a:t>
            </a:r>
            <a:r>
              <a:rPr lang="ru-RU" sz="1200" dirty="0">
                <a:latin typeface="Arial Narrow" panose="020B0606020202030204" pitchFamily="34" charset="0"/>
              </a:rPr>
              <a:t>сухое помещение, </a:t>
            </a:r>
            <a:r>
              <a:rPr lang="en-US" sz="1200" dirty="0">
                <a:latin typeface="Arial Narrow" panose="020B0606020202030204" pitchFamily="34" charset="0"/>
              </a:rPr>
              <a:t>IP54 – </a:t>
            </a:r>
            <a:r>
              <a:rPr lang="ru-RU" sz="1200" dirty="0">
                <a:latin typeface="Arial Narrow" panose="020B0606020202030204" pitchFamily="34" charset="0"/>
              </a:rPr>
              <a:t>допускается попадание брызг на корпус изделия, </a:t>
            </a:r>
            <a:r>
              <a:rPr lang="en-US" sz="1200" dirty="0">
                <a:latin typeface="Arial Narrow" panose="020B0606020202030204" pitchFamily="34" charset="0"/>
              </a:rPr>
              <a:t>IP65</a:t>
            </a:r>
            <a:r>
              <a:rPr lang="ru-RU" sz="1200" dirty="0">
                <a:latin typeface="Arial Narrow" panose="020B0606020202030204" pitchFamily="34" charset="0"/>
              </a:rPr>
              <a:t> – допускается эксплуатация под струями воды</a:t>
            </a:r>
            <a:r>
              <a:rPr lang="ru-RU" sz="1200" dirty="0" smtClean="0">
                <a:latin typeface="Arial Narrow" panose="020B0606020202030204" pitchFamily="34" charset="0"/>
              </a:rPr>
              <a:t>. Изделие не содержит вредных веществ.</a:t>
            </a:r>
            <a:endParaRPr lang="ru-RU" sz="1200" dirty="0">
              <a:latin typeface="Arial Narrow" panose="020B0606020202030204" pitchFamily="34" charset="0"/>
            </a:endParaRP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Рекомендации </a:t>
            </a:r>
            <a:r>
              <a:rPr lang="ru-RU" sz="1200" b="1" dirty="0">
                <a:latin typeface="Arial Narrow" panose="020B0606020202030204" pitchFamily="34" charset="0"/>
              </a:rPr>
              <a:t>к перевозке, хранению, утилизации: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Хранение (перевозка) при температуре от +5°С до +40</a:t>
            </a:r>
            <a:r>
              <a:rPr lang="ru-RU" sz="1200" dirty="0"/>
              <a:t>°С </a:t>
            </a:r>
            <a:r>
              <a:rPr lang="ru-RU" sz="1200" dirty="0">
                <a:latin typeface="Arial Narrow" panose="020B0606020202030204" pitchFamily="34" charset="0"/>
              </a:rPr>
              <a:t>и относительной влажности до 60%. </a:t>
            </a:r>
            <a:r>
              <a:rPr lang="ru-RU" sz="1200" dirty="0" smtClean="0">
                <a:latin typeface="Arial Narrow" panose="020B0606020202030204" pitchFamily="34" charset="0"/>
              </a:rPr>
              <a:t>Условия реализации не предполагают ограничений. При </a:t>
            </a:r>
            <a:r>
              <a:rPr lang="ru-RU" sz="1200" dirty="0">
                <a:latin typeface="Arial Narrow" panose="020B0606020202030204" pitchFamily="34" charset="0"/>
              </a:rPr>
              <a:t>неисправности утилизировать изделие согласно законодательству территории реализации.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Изготовитель: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</a:rPr>
              <a:t>АТЛ </a:t>
            </a:r>
            <a:r>
              <a:rPr lang="ru-RU" sz="1200" dirty="0">
                <a:latin typeface="Arial Narrow" panose="020B0606020202030204" pitchFamily="34" charset="0"/>
              </a:rPr>
              <a:t>Бизнес (</a:t>
            </a:r>
            <a:r>
              <a:rPr lang="ru-RU" sz="1200" dirty="0" err="1">
                <a:latin typeface="Arial Narrow" panose="020B0606020202030204" pitchFamily="34" charset="0"/>
              </a:rPr>
              <a:t>Шэньчжэнь</a:t>
            </a:r>
            <a:r>
              <a:rPr lang="ru-RU" sz="1200" dirty="0">
                <a:latin typeface="Arial Narrow" panose="020B0606020202030204" pitchFamily="34" charset="0"/>
              </a:rPr>
              <a:t>) ко., </a:t>
            </a:r>
            <a:r>
              <a:rPr lang="ru-RU" sz="1200" dirty="0" smtClean="0">
                <a:latin typeface="Arial Narrow" panose="020B0606020202030204" pitchFamily="34" charset="0"/>
              </a:rPr>
              <a:t>ЛТД</a:t>
            </a:r>
            <a:r>
              <a:rPr lang="ru-RU" sz="1200" dirty="0">
                <a:latin typeface="Arial Narrow" panose="020B0606020202030204" pitchFamily="34" charset="0"/>
              </a:rPr>
              <a:t>, КНР, 518054, </a:t>
            </a:r>
            <a:r>
              <a:rPr lang="ru-RU" sz="1200" dirty="0" err="1">
                <a:latin typeface="Arial Narrow" panose="020B0606020202030204" pitchFamily="34" charset="0"/>
              </a:rPr>
              <a:t>Шэньчжэнь</a:t>
            </a:r>
            <a:r>
              <a:rPr lang="ru-RU" sz="1200" dirty="0">
                <a:latin typeface="Arial Narrow" panose="020B0606020202030204" pitchFamily="34" charset="0"/>
              </a:rPr>
              <a:t>, </a:t>
            </a:r>
            <a:r>
              <a:rPr lang="ru-RU" sz="1200" dirty="0" err="1">
                <a:latin typeface="Arial Narrow" panose="020B0606020202030204" pitchFamily="34" charset="0"/>
              </a:rPr>
              <a:t>Наньшань</a:t>
            </a:r>
            <a:r>
              <a:rPr lang="ru-RU" sz="1200" dirty="0">
                <a:latin typeface="Arial Narrow" panose="020B0606020202030204" pitchFamily="34" charset="0"/>
              </a:rPr>
              <a:t> дистрикт, </a:t>
            </a:r>
            <a:r>
              <a:rPr lang="ru-RU" sz="1200" dirty="0" err="1">
                <a:latin typeface="Arial Narrow" panose="020B0606020202030204" pitchFamily="34" charset="0"/>
              </a:rPr>
              <a:t>Наньхай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роуд</a:t>
            </a:r>
            <a:r>
              <a:rPr lang="ru-RU" sz="1200" dirty="0">
                <a:latin typeface="Arial Narrow" panose="020B0606020202030204" pitchFamily="34" charset="0"/>
              </a:rPr>
              <a:t>, </a:t>
            </a:r>
            <a:r>
              <a:rPr lang="ru-RU" sz="1200" dirty="0" err="1">
                <a:latin typeface="Arial Narrow" panose="020B0606020202030204" pitchFamily="34" charset="0"/>
              </a:rPr>
              <a:t>Чуанъе</a:t>
            </a:r>
            <a:r>
              <a:rPr lang="ru-RU" sz="1200" dirty="0">
                <a:latin typeface="Arial Narrow" panose="020B0606020202030204" pitchFamily="34" charset="0"/>
              </a:rPr>
              <a:t> стрит, Нос </a:t>
            </a:r>
            <a:r>
              <a:rPr lang="ru-RU" sz="1200" dirty="0" err="1">
                <a:latin typeface="Arial Narrow" panose="020B0606020202030204" pitchFamily="34" charset="0"/>
              </a:rPr>
              <a:t>Баоличэн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err="1">
                <a:latin typeface="Arial Narrow" panose="020B0606020202030204" pitchFamily="34" charset="0"/>
              </a:rPr>
              <a:t>билдинг</a:t>
            </a:r>
            <a:r>
              <a:rPr lang="ru-RU" sz="1200" dirty="0">
                <a:latin typeface="Arial Narrow" panose="020B0606020202030204" pitchFamily="34" charset="0"/>
              </a:rPr>
              <a:t>, </a:t>
            </a:r>
            <a:r>
              <a:rPr lang="ru-RU" sz="1200" dirty="0" err="1">
                <a:latin typeface="Arial Narrow" panose="020B0606020202030204" pitchFamily="34" charset="0"/>
              </a:rPr>
              <a:t>рум</a:t>
            </a:r>
            <a:r>
              <a:rPr lang="ru-RU" sz="1200" dirty="0">
                <a:latin typeface="Arial Narrow" panose="020B0606020202030204" pitchFamily="34" charset="0"/>
              </a:rPr>
              <a:t> </a:t>
            </a:r>
            <a:r>
              <a:rPr lang="ru-RU" sz="1200" dirty="0" smtClean="0">
                <a:latin typeface="Arial Narrow" panose="020B0606020202030204" pitchFamily="34" charset="0"/>
              </a:rPr>
              <a:t>901, </a:t>
            </a:r>
            <a:r>
              <a:rPr lang="en-US" sz="1200" dirty="0" smtClean="0">
                <a:latin typeface="Arial Narrow" panose="020B0606020202030204" pitchFamily="34" charset="0"/>
                <a:hlinkClick r:id="rId2"/>
              </a:rPr>
              <a:t>atl_company@163.com</a:t>
            </a:r>
            <a:r>
              <a:rPr lang="ru-RU" sz="1200" dirty="0" smtClean="0">
                <a:latin typeface="Arial Narrow" panose="020B0606020202030204" pitchFamily="34" charset="0"/>
              </a:rPr>
              <a:t>. Произведено в Китае.</a:t>
            </a:r>
          </a:p>
          <a:p>
            <a:r>
              <a:rPr lang="ru-RU" sz="1200" b="1" dirty="0">
                <a:latin typeface="Arial Narrow" panose="020B0606020202030204" pitchFamily="34" charset="0"/>
              </a:rPr>
              <a:t>Служба по работе с </a:t>
            </a:r>
            <a:r>
              <a:rPr lang="ru-RU" sz="1200" b="1" dirty="0" smtClean="0">
                <a:latin typeface="Arial Narrow" panose="020B0606020202030204" pitchFamily="34" charset="0"/>
              </a:rPr>
              <a:t>потребителями</a:t>
            </a:r>
            <a:r>
              <a:rPr lang="ru-RU" sz="1200" b="1" dirty="0">
                <a:latin typeface="Arial Narrow" panose="020B0606020202030204" pitchFamily="34" charset="0"/>
              </a:rPr>
              <a:t>: </a:t>
            </a:r>
            <a:r>
              <a:rPr lang="ru-RU" sz="1200" dirty="0">
                <a:latin typeface="Arial Narrow" panose="020B0606020202030204" pitchFamily="34" charset="0"/>
              </a:rPr>
              <a:t>121467, Россия, </a:t>
            </a:r>
            <a:r>
              <a:rPr lang="ru-RU" sz="1200" dirty="0" err="1">
                <a:latin typeface="Arial Narrow" panose="020B0606020202030204" pitchFamily="34" charset="0"/>
              </a:rPr>
              <a:t>г.Москва</a:t>
            </a:r>
            <a:r>
              <a:rPr lang="ru-RU" sz="1200" dirty="0">
                <a:latin typeface="Arial Narrow" panose="020B0606020202030204" pitchFamily="34" charset="0"/>
              </a:rPr>
              <a:t>, а/я </a:t>
            </a:r>
            <a:r>
              <a:rPr lang="ru-RU" sz="1200" dirty="0" smtClean="0">
                <a:latin typeface="Arial Narrow" panose="020B0606020202030204" pitchFamily="34" charset="0"/>
              </a:rPr>
              <a:t>43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Информация об импортёре: </a:t>
            </a:r>
            <a:r>
              <a:rPr lang="ru-RU" sz="1200" dirty="0">
                <a:latin typeface="Arial Narrow" panose="020B0606020202030204" pitchFamily="34" charset="0"/>
              </a:rPr>
              <a:t> ООО </a:t>
            </a:r>
            <a:r>
              <a:rPr lang="ru-RU" sz="1200" dirty="0" err="1">
                <a:latin typeface="Arial Narrow" panose="020B0606020202030204" pitchFamily="34" charset="0"/>
              </a:rPr>
              <a:t>ЭлектроПро</a:t>
            </a:r>
            <a:r>
              <a:rPr lang="ru-RU" sz="1200" dirty="0">
                <a:latin typeface="Arial Narrow" panose="020B0606020202030204" pitchFamily="34" charset="0"/>
              </a:rPr>
              <a:t>, 143700, Московская область, Шаховской район, городское поселение Шаховская, пос. Шаховская, </a:t>
            </a:r>
            <a:r>
              <a:rPr lang="ru-RU" sz="1200" dirty="0" err="1">
                <a:latin typeface="Arial Narrow" panose="020B0606020202030204" pitchFamily="34" charset="0"/>
              </a:rPr>
              <a:t>Волочановское</a:t>
            </a:r>
            <a:r>
              <a:rPr lang="ru-RU" sz="1200" dirty="0">
                <a:latin typeface="Arial Narrow" panose="020B0606020202030204" pitchFamily="34" charset="0"/>
              </a:rPr>
              <a:t> шоссе, дом 16 «А».</a:t>
            </a:r>
          </a:p>
          <a:p>
            <a:r>
              <a:rPr lang="ru-RU" sz="1200" b="1" dirty="0" smtClean="0">
                <a:latin typeface="Arial Narrow" panose="020B0606020202030204" pitchFamily="34" charset="0"/>
              </a:rPr>
              <a:t>Дата </a:t>
            </a:r>
            <a:r>
              <a:rPr lang="ru-RU" sz="1200" b="1" dirty="0">
                <a:latin typeface="Arial Narrow" panose="020B0606020202030204" pitchFamily="34" charset="0"/>
              </a:rPr>
              <a:t>производства: </a:t>
            </a:r>
          </a:p>
          <a:p>
            <a:r>
              <a:rPr lang="ru-RU" sz="1200" dirty="0">
                <a:latin typeface="Arial Narrow" panose="020B0606020202030204" pitchFamily="34" charset="0"/>
              </a:rPr>
              <a:t>см. на изделии или на индивидуальной </a:t>
            </a:r>
            <a:r>
              <a:rPr lang="ru-RU" sz="1200" dirty="0" smtClean="0">
                <a:latin typeface="Arial Narrow" panose="020B0606020202030204" pitchFamily="34" charset="0"/>
              </a:rPr>
              <a:t>упаковке (указана в формате ДД.ММ.ГГГ или ММ.ГГГГ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72" y="271844"/>
            <a:ext cx="644153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240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414</Words>
  <Application>Microsoft Office PowerPoint</Application>
  <PresentationFormat>Экран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Поливахин Алексей</dc:creator>
  <cp:lastModifiedBy>Данилова Александра</cp:lastModifiedBy>
  <cp:revision>29</cp:revision>
  <dcterms:created xsi:type="dcterms:W3CDTF">2018-11-19T10:26:52Z</dcterms:created>
  <dcterms:modified xsi:type="dcterms:W3CDTF">2022-11-11T10:36:01Z</dcterms:modified>
</cp:coreProperties>
</file>